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"/>
  </p:notesMasterIdLst>
  <p:sldIdLst>
    <p:sldId id="287" r:id="rId2"/>
    <p:sldId id="31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6482" autoAdjust="0"/>
  </p:normalViewPr>
  <p:slideViewPr>
    <p:cSldViewPr>
      <p:cViewPr>
        <p:scale>
          <a:sx n="70" d="100"/>
          <a:sy n="70" d="100"/>
        </p:scale>
        <p:origin x="-1111" y="-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30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 </a:t>
            </a:r>
            <a:br>
              <a:rPr lang="cs-CZ" b="1" dirty="0" smtClean="0"/>
            </a:br>
            <a:r>
              <a:rPr lang="en-US" b="1" dirty="0" smtClean="0"/>
              <a:t>Monte Carlo </a:t>
            </a:r>
            <a:r>
              <a:rPr lang="cs-CZ" b="1" dirty="0" err="1" smtClean="0"/>
              <a:t>estimátory</a:t>
            </a:r>
            <a:r>
              <a:rPr lang="en-US" b="1" dirty="0" smtClean="0"/>
              <a:t> – </a:t>
            </a:r>
            <a:r>
              <a:rPr lang="cs-CZ" b="1" dirty="0" smtClean="0"/>
              <a:t>Cvičení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estimátorů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Uvažujte funkci  </a:t>
            </a:r>
            <a:r>
              <a:rPr lang="cs-CZ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sin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intervalu</a:t>
            </a:r>
            <a:r>
              <a:rPr lang="en-US" dirty="0" smtClean="0"/>
              <a:t> [0,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/2].</a:t>
            </a:r>
            <a:r>
              <a:rPr lang="cs-CZ" dirty="0" smtClean="0"/>
              <a:t> Zkonstruujte primární </a:t>
            </a:r>
            <a:r>
              <a:rPr lang="cs-CZ" dirty="0" err="1" smtClean="0"/>
              <a:t>estimátory</a:t>
            </a:r>
            <a:r>
              <a:rPr lang="cs-CZ" dirty="0" smtClean="0"/>
              <a:t> pro odhad integrálu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za použití vzorků z</a:t>
            </a:r>
            <a:br>
              <a:rPr lang="cs-CZ" dirty="0" smtClean="0"/>
            </a:br>
            <a:r>
              <a:rPr lang="cs-CZ" dirty="0" smtClean="0"/>
              <a:t>	a</a:t>
            </a:r>
            <a:r>
              <a:rPr lang="en-US" dirty="0" smtClean="0"/>
              <a:t>) </a:t>
            </a:r>
            <a:r>
              <a:rPr lang="cs-CZ" dirty="0" smtClean="0"/>
              <a:t>uniformního rozdělení na intervalu </a:t>
            </a:r>
            <a:r>
              <a:rPr lang="en-US" dirty="0" smtClean="0"/>
              <a:t>[</a:t>
            </a:r>
            <a:r>
              <a:rPr lang="en-US" dirty="0"/>
              <a:t>0,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/2</a:t>
            </a:r>
            <a:r>
              <a:rPr lang="en-US" dirty="0" smtClean="0"/>
              <a:t>]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b</a:t>
            </a:r>
            <a:r>
              <a:rPr lang="en-US" dirty="0" smtClean="0"/>
              <a:t>) </a:t>
            </a:r>
            <a:r>
              <a:rPr lang="cs-CZ" dirty="0" smtClean="0"/>
              <a:t>lineárně rostoucího rozdělení na intervalu </a:t>
            </a:r>
            <a:r>
              <a:rPr lang="en-US" dirty="0"/>
              <a:t>[0,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/2</a:t>
            </a:r>
            <a:r>
              <a:rPr lang="en-US" dirty="0" smtClean="0"/>
              <a:t>]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obě rozdělení napište příslušnou hustotu pravděpodobnosti, vzorec pro primární estimátor a odvoďte střední hodnotu a rozptyl primárního estimátoru. Které rozdělení vede k estimátoru s menším rozptylem a proč? Jaký význam má </a:t>
            </a:r>
            <a:r>
              <a:rPr lang="cs-CZ" smtClean="0"/>
              <a:t>menší rozptyl </a:t>
            </a:r>
            <a:r>
              <a:rPr lang="cs-CZ" dirty="0" smtClean="0"/>
              <a:t>estimátoru v </a:t>
            </a:r>
            <a:r>
              <a:rPr lang="cs-CZ" smtClean="0"/>
              <a:t>praxi?</a:t>
            </a:r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776648"/>
              </p:ext>
            </p:extLst>
          </p:nvPr>
        </p:nvGraphicFramePr>
        <p:xfrm>
          <a:off x="3491880" y="2276872"/>
          <a:ext cx="18351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Rovnice" r:id="rId3" imgW="863280" imgH="482400" progId="Equation.3">
                  <p:embed/>
                </p:oleObj>
              </mc:Choice>
              <mc:Fallback>
                <p:oleObj name="Rovnice" r:id="rId3" imgW="86328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276872"/>
                        <a:ext cx="18351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2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4341</TotalTime>
  <Words>43</Words>
  <Application>Microsoft Office PowerPoint</Application>
  <PresentationFormat>Předvádění na obrazovce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Hrany</vt:lpstr>
      <vt:lpstr>Rovnice</vt:lpstr>
      <vt:lpstr>Počítačová grafika III  Monte Carlo estimátory – Cvičení</vt:lpstr>
      <vt:lpstr>Konstrukce estimátorů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estimátory - Cvičení - Počítačová grafika III (NPGR010)</dc:title>
  <dc:creator>Jaroslav Křivánek</dc:creator>
  <cp:lastModifiedBy>Jaroslav Krivanek</cp:lastModifiedBy>
  <cp:revision>2820</cp:revision>
  <dcterms:created xsi:type="dcterms:W3CDTF">2006-11-17T09:10:54Z</dcterms:created>
  <dcterms:modified xsi:type="dcterms:W3CDTF">2014-10-16T08:53:02Z</dcterms:modified>
</cp:coreProperties>
</file>